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1080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c2d302ac8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c2d302ac8c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c2d302ac8c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c2d302ac8c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c2d302ac8c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c2d302ac8c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c2d302ac8c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c2d302ac8c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c2d302ac8c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c2d302ac8c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c2d302ac8c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c2d302ac8c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c2d302ac8c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c2d302ac8c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c2d302ac8c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c2d302ac8c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c2d302ac8c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c2d302ac8c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c2d302ac8c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c2d302ac8c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b5daea1b3b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b5daea1b3b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c2d302ac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c2d302ac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b5daea1b3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b5daea1b3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c2d302ac8c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c2d302ac8c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c2d302ac8c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c2d302ac8c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c2d302ac8c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c2d302ac8c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c2d302ac8c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c2d302ac8c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c2d302ac8c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c2d302ac8c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Concrete Coast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KS4 Lessons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56" name="Google Shape;56;p13" title="Screenshot 2026-01-28 at 10.20.48.png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4255" y="4478554"/>
            <a:ext cx="253400" cy="52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03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Coastal Management Strategies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8" name="Google Shape;118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471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Hard and soft management:  Why do you think some defences are 'hard' and others 'soft'? What's the difference?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19" name="Google Shape;119;p22" title="Screenshot 2026-01-28 at 10.20.48.png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4255" y="4478554"/>
            <a:ext cx="253400" cy="52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2" title="YMNP lessons (10).png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3151" y="14175"/>
            <a:ext cx="5107476" cy="460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03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Coastal Management Strategies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6" name="Google Shape;126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471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Imagine you're a coastal manager. 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A town is flooding. What would you build to protect it? Why?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27" name="Google Shape;127;p23" title="Screenshot 2026-01-28 at 10.20.48.png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4255" y="4478554"/>
            <a:ext cx="253400" cy="52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3" title="YMNP lessons (22).png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6200" y="129325"/>
            <a:ext cx="4764436" cy="4439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>
            <a:spLocks noGrp="1"/>
          </p:cNvSpPr>
          <p:nvPr>
            <p:ph type="title"/>
          </p:nvPr>
        </p:nvSpPr>
        <p:spPr>
          <a:xfrm>
            <a:off x="130400" y="270225"/>
            <a:ext cx="76794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Coastal Management: Hard Engineering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34" name="Google Shape;134;p24" title="YMNP lessons (12).png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925" y="708850"/>
            <a:ext cx="7827425" cy="3725801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701925" y="3999517"/>
            <a:ext cx="8362800" cy="11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Another hard engineering strategy:  breakwater.  What is it?  How does it work?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5"/>
          <p:cNvSpPr txBox="1">
            <a:spLocks noGrp="1"/>
          </p:cNvSpPr>
          <p:nvPr>
            <p:ph type="title"/>
          </p:nvPr>
        </p:nvSpPr>
        <p:spPr>
          <a:xfrm>
            <a:off x="130400" y="270225"/>
            <a:ext cx="76794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Coastal Management: Soft Engineering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1" name="Google Shape;141;p25"/>
          <p:cNvSpPr txBox="1">
            <a:spLocks noGrp="1"/>
          </p:cNvSpPr>
          <p:nvPr>
            <p:ph type="body" idx="2"/>
          </p:nvPr>
        </p:nvSpPr>
        <p:spPr>
          <a:xfrm>
            <a:off x="701925" y="3999517"/>
            <a:ext cx="8362800" cy="11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Another soft engineering strategy:  managed retreat.  What is it?  How does it work?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42" name="Google Shape;142;p25" title="YMNP lessons (13).png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5550" y="486443"/>
            <a:ext cx="7432899" cy="388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/>
          <p:cNvSpPr txBox="1">
            <a:spLocks noGrp="1"/>
          </p:cNvSpPr>
          <p:nvPr>
            <p:ph type="title"/>
          </p:nvPr>
        </p:nvSpPr>
        <p:spPr>
          <a:xfrm>
            <a:off x="311700" y="138757"/>
            <a:ext cx="36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Man-Made versus Natural Habitats 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8" name="Google Shape;148;p26"/>
          <p:cNvSpPr txBox="1">
            <a:spLocks noGrp="1"/>
          </p:cNvSpPr>
          <p:nvPr>
            <p:ph type="body" idx="1"/>
          </p:nvPr>
        </p:nvSpPr>
        <p:spPr>
          <a:xfrm>
            <a:off x="311700" y="1278585"/>
            <a:ext cx="2471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i="1">
                <a:latin typeface="Comic Sans MS"/>
                <a:ea typeface="Comic Sans MS"/>
                <a:cs typeface="Comic Sans MS"/>
                <a:sym typeface="Comic Sans MS"/>
              </a:rPr>
              <a:t>Concrete sea wall, Rocky beach, Salt marsh, Sandy beach</a:t>
            </a:r>
            <a:endParaRPr i="1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Which has the most wildlife? Why?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What makes a good habitat for animals and plants?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49" name="Google Shape;149;p26" title="Screenshot 2026-01-28 at 10.20.48.png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4255" y="4478554"/>
            <a:ext cx="253400" cy="52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6" title="YMNP lessons (14).png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9258" y="90941"/>
            <a:ext cx="4720123" cy="4566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7"/>
          <p:cNvSpPr txBox="1">
            <a:spLocks noGrp="1"/>
          </p:cNvSpPr>
          <p:nvPr>
            <p:ph type="title"/>
          </p:nvPr>
        </p:nvSpPr>
        <p:spPr>
          <a:xfrm>
            <a:off x="130400" y="324250"/>
            <a:ext cx="76794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Man-Made Habitats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56" name="Google Shape;156;p27" title="YMNP lessons (15).png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976"/>
            <a:ext cx="8964577" cy="3284738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7"/>
          <p:cNvSpPr txBox="1"/>
          <p:nvPr/>
        </p:nvSpPr>
        <p:spPr>
          <a:xfrm>
            <a:off x="3459025" y="4711125"/>
            <a:ext cx="518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 txBox="1">
            <a:spLocks noGrp="1"/>
          </p:cNvSpPr>
          <p:nvPr>
            <p:ph type="title"/>
          </p:nvPr>
        </p:nvSpPr>
        <p:spPr>
          <a:xfrm>
            <a:off x="130400" y="324250"/>
            <a:ext cx="76794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Natural Habitats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63" name="Google Shape;163;p28"/>
          <p:cNvSpPr txBox="1"/>
          <p:nvPr/>
        </p:nvSpPr>
        <p:spPr>
          <a:xfrm>
            <a:off x="3459025" y="4711125"/>
            <a:ext cx="518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164" name="Google Shape;164;p28" title="YMNP lessons (17).png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9975"/>
            <a:ext cx="9197148" cy="3197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 txBox="1">
            <a:spLocks noGrp="1"/>
          </p:cNvSpPr>
          <p:nvPr>
            <p:ph type="title"/>
          </p:nvPr>
        </p:nvSpPr>
        <p:spPr>
          <a:xfrm>
            <a:off x="311700" y="138750"/>
            <a:ext cx="708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Ecological Enhancement and Design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0" name="Google Shape;170;p29"/>
          <p:cNvSpPr txBox="1">
            <a:spLocks noGrp="1"/>
          </p:cNvSpPr>
          <p:nvPr>
            <p:ph type="body" idx="1"/>
          </p:nvPr>
        </p:nvSpPr>
        <p:spPr>
          <a:xfrm>
            <a:off x="311700" y="1278575"/>
            <a:ext cx="2174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Which protects people better? 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Which is better for wildlife? 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Can we have both?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71" name="Google Shape;171;p29" title="Screenshot 2026-01-28 at 10.20.48.png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4255" y="4478554"/>
            <a:ext cx="253400" cy="52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9" title="YMNP lessons (19).png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3361" y="521545"/>
            <a:ext cx="6919649" cy="389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0"/>
          <p:cNvSpPr txBox="1">
            <a:spLocks noGrp="1"/>
          </p:cNvSpPr>
          <p:nvPr>
            <p:ph type="title"/>
          </p:nvPr>
        </p:nvSpPr>
        <p:spPr>
          <a:xfrm>
            <a:off x="130400" y="324250"/>
            <a:ext cx="76794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Ecological Enhancement and Design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8" name="Google Shape;178;p30"/>
          <p:cNvSpPr txBox="1">
            <a:spLocks noGrp="1"/>
          </p:cNvSpPr>
          <p:nvPr>
            <p:ph type="body" idx="2"/>
          </p:nvPr>
        </p:nvSpPr>
        <p:spPr>
          <a:xfrm>
            <a:off x="2396250" y="3846375"/>
            <a:ext cx="4351500" cy="11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Yorkshire’s Concrete Coast Case Study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79" name="Google Shape;179;p30" title="YMNP lessons (20).png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775" y="1189025"/>
            <a:ext cx="8828452" cy="3180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1"/>
          <p:cNvSpPr txBox="1">
            <a:spLocks noGrp="1"/>
          </p:cNvSpPr>
          <p:nvPr>
            <p:ph type="title"/>
          </p:nvPr>
        </p:nvSpPr>
        <p:spPr>
          <a:xfrm>
            <a:off x="311700" y="138750"/>
            <a:ext cx="708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Critical Thinking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5" name="Google Shape;185;p31"/>
          <p:cNvSpPr txBox="1">
            <a:spLocks noGrp="1"/>
          </p:cNvSpPr>
          <p:nvPr>
            <p:ph type="body" idx="1"/>
          </p:nvPr>
        </p:nvSpPr>
        <p:spPr>
          <a:xfrm>
            <a:off x="311700" y="837725"/>
            <a:ext cx="2922000" cy="3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A town is eroding. 100 homes are at risk. The council has three options: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25755" algn="l" rtl="0">
              <a:spcBef>
                <a:spcPts val="1200"/>
              </a:spcBef>
              <a:spcAft>
                <a:spcPts val="0"/>
              </a:spcAft>
              <a:buSzPct val="100000"/>
              <a:buFont typeface="Comic Sans MS"/>
              <a:buAutoNum type="arabicPeriod"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Hard engineering (£10M, protects everyone, harms wildlife)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Font typeface="Comic Sans MS"/>
              <a:buAutoNum type="arabicPeriod"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Soft engineering (£2M, less effective, helps wildlife)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Font typeface="Comic Sans MS"/>
              <a:buAutoNum type="arabicPeriod"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Managed retreat (£5M, moves people inland, creates nature reserve)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What would you choose? Why?"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86" name="Google Shape;186;p31" title="Screenshot 2026-01-28 at 10.20.48.png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4255" y="4478554"/>
            <a:ext cx="253400" cy="52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1" title="YMNP lessons (21).png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3700" y="622520"/>
            <a:ext cx="5829325" cy="391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Coastal Topography &amp; Relief Maps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471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What can you recognise?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Do you know where they are on the coast?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3" name="Google Shape;63;p14" title="Screenshot 2026-01-28 at 10.20.48.png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4255" y="4478554"/>
            <a:ext cx="253400" cy="52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 title="YMNP lessons (2).png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1050" y="942349"/>
            <a:ext cx="6701399" cy="376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Coastal Topography &amp; Relief Maps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471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Here are some hints.  Now can you find them on the map?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1" name="Google Shape;71;p15" title="Screenshot 2026-01-28 at 10.20.48.png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4255" y="4478554"/>
            <a:ext cx="253400" cy="52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 title="YMNP lessons (4).png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0134" y="812475"/>
            <a:ext cx="6914924" cy="388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130400" y="270225"/>
            <a:ext cx="76794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Coastal Topography &amp; Relief Maps: Contour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8" name="Google Shape;78;p16" title="YMNP lessons (6).png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775" y="855750"/>
            <a:ext cx="7622676" cy="428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130400" y="270225"/>
            <a:ext cx="84540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Coastal Topography &amp; Relief Maps: Coastal Erosion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84" name="Google Shape;84;p17" title="YMNP lessons (7).png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700" y="913225"/>
            <a:ext cx="7520486" cy="4230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Coastal Landforms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471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Can you guess what each landform is? 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Why it might have formed?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91" name="Google Shape;91;p18" title="Screenshot 2026-01-28 at 10.20.48.png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4255" y="4478554"/>
            <a:ext cx="253400" cy="52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 title="YMNP lessons (8).png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3300" y="59675"/>
            <a:ext cx="4767447" cy="441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Coastal Landforms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8" name="Google Shape;98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471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Can you guess what each landform is? 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Why it might have formed?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Word bank hints: cave, spit, beach, cliffs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99" name="Google Shape;99;p19" title="Screenshot 2026-01-28 at 10.20.48.png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4255" y="4478554"/>
            <a:ext cx="253400" cy="52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9" title="YMNP lessons (8).png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3300" y="59675"/>
            <a:ext cx="4767447" cy="441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130400" y="270225"/>
            <a:ext cx="76794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Coastal Landforms: Cliffs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06" name="Google Shape;106;p20" title="YMNP lessons (7).png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700" y="913225"/>
            <a:ext cx="7520486" cy="4230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>
            <a:spLocks noGrp="1"/>
          </p:cNvSpPr>
          <p:nvPr>
            <p:ph type="title"/>
          </p:nvPr>
        </p:nvSpPr>
        <p:spPr>
          <a:xfrm>
            <a:off x="130400" y="270225"/>
            <a:ext cx="7679400" cy="69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latin typeface="Comic Sans MS"/>
                <a:ea typeface="Comic Sans MS"/>
                <a:cs typeface="Comic Sans MS"/>
                <a:sym typeface="Comic Sans MS"/>
              </a:rPr>
              <a:t>Coastal Landforms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12" name="Google Shape;112;p21" title="YMNP lessons (9).png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50" y="1116975"/>
            <a:ext cx="8908298" cy="3332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327</Words>
  <Application>Microsoft Office PowerPoint</Application>
  <PresentationFormat>On-screen Show (16:9)</PresentationFormat>
  <Paragraphs>55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Comic Sans MS</vt:lpstr>
      <vt:lpstr>Simple Light</vt:lpstr>
      <vt:lpstr>Concrete Coast</vt:lpstr>
      <vt:lpstr>Coastal Topography &amp; Relief Maps</vt:lpstr>
      <vt:lpstr>Coastal Topography &amp; Relief Maps</vt:lpstr>
      <vt:lpstr>Coastal Topography &amp; Relief Maps: Contour</vt:lpstr>
      <vt:lpstr>Coastal Topography &amp; Relief Maps: Coastal Erosion</vt:lpstr>
      <vt:lpstr>Coastal Landforms</vt:lpstr>
      <vt:lpstr>Coastal Landforms</vt:lpstr>
      <vt:lpstr>Coastal Landforms: Cliffs</vt:lpstr>
      <vt:lpstr>Coastal Landforms</vt:lpstr>
      <vt:lpstr>Coastal Management Strategies</vt:lpstr>
      <vt:lpstr>Coastal Management Strategies</vt:lpstr>
      <vt:lpstr>Coastal Management: Hard Engineering</vt:lpstr>
      <vt:lpstr>Coastal Management: Soft Engineering</vt:lpstr>
      <vt:lpstr>Man-Made versus Natural Habitats </vt:lpstr>
      <vt:lpstr>Man-Made Habitats</vt:lpstr>
      <vt:lpstr>Natural Habitats</vt:lpstr>
      <vt:lpstr>Ecological Enhancement and Design</vt:lpstr>
      <vt:lpstr>Ecological Enhancement and Design</vt:lpstr>
      <vt:lpstr>Critical Thinking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Heather Davison-Smith</cp:lastModifiedBy>
  <cp:revision>1</cp:revision>
  <dcterms:modified xsi:type="dcterms:W3CDTF">2026-05-12T08:41:38Z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a4828c0-bf9e-487a-a999-4cc0afddd2a0_Enabled">
    <vt:lpwstr>true</vt:lpwstr>
  </property>
  <property fmtid="{D5CDD505-2E9C-101B-9397-08002B2CF9AE}" pid="3" name="MSIP_Label_2a4828c0-bf9e-487a-a999-4cc0afddd2a0_SetDate">
    <vt:lpwstr>2026-05-12T08:41:38Z</vt:lpwstr>
  </property>
  <property fmtid="{D5CDD505-2E9C-101B-9397-08002B2CF9AE}" pid="4" name="MSIP_Label_2a4828c0-bf9e-487a-a999-4cc0afddd2a0_Method">
    <vt:lpwstr>Standard</vt:lpwstr>
  </property>
  <property fmtid="{D5CDD505-2E9C-101B-9397-08002B2CF9AE}" pid="5" name="MSIP_Label_2a4828c0-bf9e-487a-a999-4cc0afddd2a0_Name">
    <vt:lpwstr>Not Sensitive</vt:lpwstr>
  </property>
  <property fmtid="{D5CDD505-2E9C-101B-9397-08002B2CF9AE}" pid="6" name="MSIP_Label_2a4828c0-bf9e-487a-a999-4cc0afddd2a0_SiteId">
    <vt:lpwstr>351368d1-9b5a-4c8b-ac76-f39b4c7dd76c</vt:lpwstr>
  </property>
  <property fmtid="{D5CDD505-2E9C-101B-9397-08002B2CF9AE}" pid="7" name="MSIP_Label_2a4828c0-bf9e-487a-a999-4cc0afddd2a0_ActionId">
    <vt:lpwstr>d0ae6b76-d518-4056-9bf2-60122ea9bda0</vt:lpwstr>
  </property>
  <property fmtid="{D5CDD505-2E9C-101B-9397-08002B2CF9AE}" pid="8" name="MSIP_Label_2a4828c0-bf9e-487a-a999-4cc0afddd2a0_ContentBits">
    <vt:lpwstr>0</vt:lpwstr>
  </property>
  <property fmtid="{D5CDD505-2E9C-101B-9397-08002B2CF9AE}" pid="9" name="MSIP_Label_2a4828c0-bf9e-487a-a999-4cc0afddd2a0_Tag">
    <vt:lpwstr>10, 3, 0, 1</vt:lpwstr>
  </property>
</Properties>
</file>