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jh7xeeHyIjrmaeArQfIRtOwcva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1080" y="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9" name="Google Shape;16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3" name="Google Shape;18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9" name="Google Shape;189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" name="Google Shape;6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8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UK Coastal Habitats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5" name="Google Shape;55;p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KS3 Lessons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56" name="Google Shape;56;p1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0"/>
          <p:cNvSpPr txBox="1">
            <a:spLocks noGrp="1"/>
          </p:cNvSpPr>
          <p:nvPr>
            <p:ph type="title"/>
          </p:nvPr>
        </p:nvSpPr>
        <p:spPr>
          <a:xfrm>
            <a:off x="131550" y="14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800">
                <a:latin typeface="Comic Sans MS"/>
                <a:ea typeface="Comic Sans MS"/>
                <a:cs typeface="Comic Sans MS"/>
                <a:sym typeface="Comic Sans MS"/>
              </a:rPr>
              <a:t>Humans Affecting Coastlines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10"/>
          <p:cNvSpPr txBox="1">
            <a:spLocks noGrp="1"/>
          </p:cNvSpPr>
          <p:nvPr>
            <p:ph type="body" idx="1"/>
          </p:nvPr>
        </p:nvSpPr>
        <p:spPr>
          <a:xfrm>
            <a:off x="311700" y="1260575"/>
            <a:ext cx="2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What's different between these two images?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has changed?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How might creatures be affected by this change?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15" name="Google Shape;115;p10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0" title="YMNP lessons (10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7338" y="917889"/>
            <a:ext cx="6855598" cy="3856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Humans &amp; Coastlines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2" name="Google Shape;122;p11" title="YMNP lessons (11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3276" y="913875"/>
            <a:ext cx="7519314" cy="422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Humans &amp; Coastlines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8" name="Google Shape;128;p12" title="YMNP lessons (12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3257" y="913875"/>
            <a:ext cx="7519345" cy="422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Humans &amp; Coastlines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34" name="Google Shape;134;p13" title="YMNP lessons (13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900" y="913875"/>
            <a:ext cx="7519345" cy="422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4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Humans &amp; Coastlines: Your Area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0" name="Google Shape;140;p14" title="YMNP lessons (14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4825" y="832800"/>
            <a:ext cx="7663483" cy="431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 txBox="1">
            <a:spLocks noGrp="1"/>
          </p:cNvSpPr>
          <p:nvPr>
            <p:ph type="title"/>
          </p:nvPr>
        </p:nvSpPr>
        <p:spPr>
          <a:xfrm>
            <a:off x="131550" y="14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800">
                <a:latin typeface="Comic Sans MS"/>
                <a:ea typeface="Comic Sans MS"/>
                <a:cs typeface="Comic Sans MS"/>
                <a:sym typeface="Comic Sans MS"/>
              </a:rPr>
              <a:t>Coastal Defences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6" name="Google Shape;146;p15"/>
          <p:cNvSpPr txBox="1">
            <a:spLocks noGrp="1"/>
          </p:cNvSpPr>
          <p:nvPr>
            <p:ph type="body" idx="1"/>
          </p:nvPr>
        </p:nvSpPr>
        <p:spPr>
          <a:xfrm>
            <a:off x="311700" y="1260575"/>
            <a:ext cx="2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What's the difference between these structures?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Why would you use one instead of the other?"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looks more natural? Which looks stronger?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7" name="Google Shape;147;p15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5" title="YMNP lessons (15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0325" y="872850"/>
            <a:ext cx="6615424" cy="372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Coastal Defences: Hard Engineering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4" name="Google Shape;154;p16" title="YMNP lessons (16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3263" y="1021250"/>
            <a:ext cx="6977469" cy="3924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Coastal Defences: Soft Engineering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60" name="Google Shape;160;p17" title="YMNP lessons (17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1488" y="983344"/>
            <a:ext cx="7211300" cy="40563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Coastal Defences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66" name="Google Shape;166;p18" title="YMNP lessons (18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4338" y="1021225"/>
            <a:ext cx="6977469" cy="3924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Coastal Defences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2" name="Google Shape;172;p19" title="YMNP lessons (19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4350" y="1041242"/>
            <a:ext cx="6874276" cy="38667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>
            <a:spLocks noGrp="1"/>
          </p:cNvSpPr>
          <p:nvPr>
            <p:ph type="title"/>
          </p:nvPr>
        </p:nvSpPr>
        <p:spPr>
          <a:xfrm>
            <a:off x="131550" y="14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800">
                <a:latin typeface="Comic Sans MS"/>
                <a:ea typeface="Comic Sans MS"/>
                <a:cs typeface="Comic Sans MS"/>
                <a:sym typeface="Comic Sans MS"/>
              </a:rPr>
              <a:t>Coastline Features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habitat would you </a:t>
            </a:r>
            <a:r>
              <a:rPr lang="en-GB" b="1">
                <a:latin typeface="Comic Sans MS"/>
                <a:ea typeface="Comic Sans MS"/>
                <a:cs typeface="Comic Sans MS"/>
                <a:sym typeface="Comic Sans MS"/>
              </a:rPr>
              <a:t>like</a:t>
            </a: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 to live in? 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would you </a:t>
            </a:r>
            <a:r>
              <a:rPr lang="en-GB" b="1">
                <a:latin typeface="Comic Sans MS"/>
                <a:ea typeface="Comic Sans MS"/>
                <a:cs typeface="Comic Sans MS"/>
                <a:sym typeface="Comic Sans MS"/>
              </a:rPr>
              <a:t>not like</a:t>
            </a: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 to live in? 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3" name="Google Shape;63;p2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 title="YMNP lessons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1808" y="945662"/>
            <a:ext cx="7090673" cy="2852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 txBox="1">
            <a:spLocks noGrp="1"/>
          </p:cNvSpPr>
          <p:nvPr>
            <p:ph type="title"/>
          </p:nvPr>
        </p:nvSpPr>
        <p:spPr>
          <a:xfrm>
            <a:off x="131550" y="14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800">
                <a:latin typeface="Comic Sans MS"/>
                <a:ea typeface="Comic Sans MS"/>
                <a:cs typeface="Comic Sans MS"/>
                <a:sym typeface="Comic Sans MS"/>
              </a:rPr>
              <a:t>Eco-Engineering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8" name="Google Shape;178;p20"/>
          <p:cNvSpPr txBox="1">
            <a:spLocks noGrp="1"/>
          </p:cNvSpPr>
          <p:nvPr>
            <p:ph type="body" idx="1"/>
          </p:nvPr>
        </p:nvSpPr>
        <p:spPr>
          <a:xfrm>
            <a:off x="311700" y="1260575"/>
            <a:ext cx="2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What's the difference between the images?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Which one would creatures prefer? Why?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How could we make the bare wall better for wildlife?"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79" name="Google Shape;179;p20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 title="YMNP lessons (20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48556" y="872850"/>
            <a:ext cx="6887624" cy="387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Eco-Engineering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6" name="Google Shape;186;p21" title="YMNP lessons (21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950" y="976200"/>
            <a:ext cx="7408543" cy="41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 sz="4000">
                <a:latin typeface="Comic Sans MS"/>
                <a:ea typeface="Comic Sans MS"/>
                <a:cs typeface="Comic Sans MS"/>
                <a:sym typeface="Comic Sans MS"/>
              </a:rPr>
              <a:t>Eco-Engineering</a:t>
            </a:r>
            <a:endParaRPr sz="40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92" name="Google Shape;192;p22" title="YMNP lessons (23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751" y="832800"/>
            <a:ext cx="8879150" cy="374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>
            <a:spLocks noGrp="1"/>
          </p:cNvSpPr>
          <p:nvPr>
            <p:ph type="title"/>
          </p:nvPr>
        </p:nvSpPr>
        <p:spPr>
          <a:xfrm>
            <a:off x="-40775" y="-568433"/>
            <a:ext cx="504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Coastal Habitats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0" name="Google Shape;70;p3" title="YMNP lessons (1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718" y="662176"/>
            <a:ext cx="8351176" cy="4697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 txBox="1">
            <a:spLocks noGrp="1"/>
          </p:cNvSpPr>
          <p:nvPr>
            <p:ph type="title"/>
          </p:nvPr>
        </p:nvSpPr>
        <p:spPr>
          <a:xfrm>
            <a:off x="175425" y="341375"/>
            <a:ext cx="32745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29629"/>
              <a:buNone/>
            </a:pPr>
            <a:r>
              <a:rPr lang="en-GB" sz="3600">
                <a:latin typeface="Comic Sans MS"/>
                <a:ea typeface="Comic Sans MS"/>
                <a:cs typeface="Comic Sans MS"/>
                <a:sym typeface="Comic Sans MS"/>
              </a:rPr>
              <a:t>Our Nearest Coast: Where are we?</a:t>
            </a: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6" name="Google Shape;76;p4" title="YMNP lessons (2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6011" y="0"/>
            <a:ext cx="9384223" cy="527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>
            <a:spLocks noGrp="1"/>
          </p:cNvSpPr>
          <p:nvPr>
            <p:ph type="title"/>
          </p:nvPr>
        </p:nvSpPr>
        <p:spPr>
          <a:xfrm>
            <a:off x="131550" y="147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GB" sz="4800">
                <a:latin typeface="Comic Sans MS"/>
                <a:ea typeface="Comic Sans MS"/>
                <a:cs typeface="Comic Sans MS"/>
                <a:sym typeface="Comic Sans MS"/>
              </a:rPr>
              <a:t>Rock Pools</a:t>
            </a:r>
            <a:endParaRPr sz="48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Google Shape;8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192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What creatures can you spot?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How are they different from creatures in a pond?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Why would a rock pool be a tough place to live?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3" name="Google Shape;83;p5" title="Screenshot 2026-01-28 at 10.20.48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54255" y="4478554"/>
            <a:ext cx="253400" cy="52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5" title="YMNP lessons (3).png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9225" y="720450"/>
            <a:ext cx="6950400" cy="39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6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Rock Pools: Common Creatures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0" name="Google Shape;90;p6" title="YMNP lessons.png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750" y="904867"/>
            <a:ext cx="7519345" cy="4229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Rock Pools: Adaptations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6" name="Google Shape;96;p7" title="YMNP lessons (6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900" y="831125"/>
            <a:ext cx="7666427" cy="4312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Rock Pools: Adaptations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2" name="Google Shape;102;p8" title="YMNP lessons (1).png"/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875" y="805050"/>
            <a:ext cx="7712809" cy="4338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"/>
          <p:cNvSpPr txBox="1">
            <a:spLocks noGrp="1"/>
          </p:cNvSpPr>
          <p:nvPr>
            <p:ph type="title"/>
          </p:nvPr>
        </p:nvSpPr>
        <p:spPr>
          <a:xfrm>
            <a:off x="58325" y="-568425"/>
            <a:ext cx="87603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GB">
                <a:latin typeface="Comic Sans MS"/>
                <a:ea typeface="Comic Sans MS"/>
                <a:cs typeface="Comic Sans MS"/>
                <a:sym typeface="Comic Sans MS"/>
              </a:rPr>
              <a:t>Rock Pools: Did you know?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08" name="Google Shape;108;p9" title="YMNP lessons (8).png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313" y="856475"/>
            <a:ext cx="7621376" cy="4287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</Words>
  <Application>Microsoft Office PowerPoint</Application>
  <PresentationFormat>On-screen Show (16:9)</PresentationFormat>
  <Paragraphs>38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Comic Sans MS</vt:lpstr>
      <vt:lpstr>Simple Light</vt:lpstr>
      <vt:lpstr>UK Coastal Habitats</vt:lpstr>
      <vt:lpstr>Coastline Features</vt:lpstr>
      <vt:lpstr>Coastal Habitats</vt:lpstr>
      <vt:lpstr>Our Nearest Coast: Where are we?</vt:lpstr>
      <vt:lpstr>Rock Pools</vt:lpstr>
      <vt:lpstr>Rock Pools: Common Creatures</vt:lpstr>
      <vt:lpstr>Rock Pools: Adaptations</vt:lpstr>
      <vt:lpstr>Rock Pools: Adaptations</vt:lpstr>
      <vt:lpstr>Rock Pools: Did you know?</vt:lpstr>
      <vt:lpstr>Humans Affecting Coastlines</vt:lpstr>
      <vt:lpstr>Humans &amp; Coastlines</vt:lpstr>
      <vt:lpstr>Humans &amp; Coastlines</vt:lpstr>
      <vt:lpstr>Humans &amp; Coastlines</vt:lpstr>
      <vt:lpstr>Humans &amp; Coastlines: Your Area</vt:lpstr>
      <vt:lpstr>Coastal Defences</vt:lpstr>
      <vt:lpstr>Coastal Defences: Hard Engineering</vt:lpstr>
      <vt:lpstr>Coastal Defences: Soft Engineering</vt:lpstr>
      <vt:lpstr>Coastal Defences</vt:lpstr>
      <vt:lpstr>Coastal Defences</vt:lpstr>
      <vt:lpstr>Eco-Engineering</vt:lpstr>
      <vt:lpstr>Eco-Engineering</vt:lpstr>
      <vt:lpstr>Eco-Engineering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Heather Davison-Smith</cp:lastModifiedBy>
  <cp:revision>1</cp:revision>
  <dcterms:modified xsi:type="dcterms:W3CDTF">2026-05-12T08:37:12Z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4828c0-bf9e-487a-a999-4cc0afddd2a0_Enabled">
    <vt:lpwstr>true</vt:lpwstr>
  </property>
  <property fmtid="{D5CDD505-2E9C-101B-9397-08002B2CF9AE}" pid="3" name="MSIP_Label_2a4828c0-bf9e-487a-a999-4cc0afddd2a0_SetDate">
    <vt:lpwstr>2026-05-12T08:37:12Z</vt:lpwstr>
  </property>
  <property fmtid="{D5CDD505-2E9C-101B-9397-08002B2CF9AE}" pid="4" name="MSIP_Label_2a4828c0-bf9e-487a-a999-4cc0afddd2a0_Method">
    <vt:lpwstr>Standard</vt:lpwstr>
  </property>
  <property fmtid="{D5CDD505-2E9C-101B-9397-08002B2CF9AE}" pid="5" name="MSIP_Label_2a4828c0-bf9e-487a-a999-4cc0afddd2a0_Name">
    <vt:lpwstr>Not Sensitive</vt:lpwstr>
  </property>
  <property fmtid="{D5CDD505-2E9C-101B-9397-08002B2CF9AE}" pid="6" name="MSIP_Label_2a4828c0-bf9e-487a-a999-4cc0afddd2a0_SiteId">
    <vt:lpwstr>351368d1-9b5a-4c8b-ac76-f39b4c7dd76c</vt:lpwstr>
  </property>
  <property fmtid="{D5CDD505-2E9C-101B-9397-08002B2CF9AE}" pid="7" name="MSIP_Label_2a4828c0-bf9e-487a-a999-4cc0afddd2a0_ActionId">
    <vt:lpwstr>7ad8f89c-97c4-4b40-bf92-d2e8b300cccf</vt:lpwstr>
  </property>
  <property fmtid="{D5CDD505-2E9C-101B-9397-08002B2CF9AE}" pid="8" name="MSIP_Label_2a4828c0-bf9e-487a-a999-4cc0afddd2a0_ContentBits">
    <vt:lpwstr>0</vt:lpwstr>
  </property>
  <property fmtid="{D5CDD505-2E9C-101B-9397-08002B2CF9AE}" pid="9" name="MSIP_Label_2a4828c0-bf9e-487a-a999-4cc0afddd2a0_Tag">
    <vt:lpwstr>10, 3, 0, 1</vt:lpwstr>
  </property>
</Properties>
</file>